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9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7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2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5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6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3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0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4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A98DF-3303-41CA-BDFC-91ADEAC8073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1EFF2-D1DE-4916-BB26-40EF26756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6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10" y="0"/>
            <a:ext cx="11083159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3172" y="268014"/>
            <a:ext cx="3468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Waffle House Plat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0330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016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92262" y="472966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Current Zoning Map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4781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6289" y="425668"/>
            <a:ext cx="33160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Future</a:t>
            </a:r>
            <a:r>
              <a:rPr lang="en-US" sz="3200" dirty="0" smtClean="0"/>
              <a:t> </a:t>
            </a:r>
            <a:r>
              <a:rPr lang="en-US" sz="4000" b="1" dirty="0" smtClean="0"/>
              <a:t>Land Use Map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8456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Hindman</dc:creator>
  <cp:lastModifiedBy>Curtis Hindman</cp:lastModifiedBy>
  <cp:revision>4</cp:revision>
  <dcterms:created xsi:type="dcterms:W3CDTF">2022-11-29T17:08:42Z</dcterms:created>
  <dcterms:modified xsi:type="dcterms:W3CDTF">2022-11-29T17:40:22Z</dcterms:modified>
</cp:coreProperties>
</file>